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9" r:id="rId3"/>
    <p:sldId id="274" r:id="rId4"/>
    <p:sldId id="260" r:id="rId5"/>
    <p:sldId id="288" r:id="rId6"/>
    <p:sldId id="289" r:id="rId7"/>
    <p:sldId id="290" r:id="rId8"/>
    <p:sldId id="291" r:id="rId9"/>
    <p:sldId id="292" r:id="rId10"/>
    <p:sldId id="262" r:id="rId11"/>
    <p:sldId id="263" r:id="rId12"/>
    <p:sldId id="265" r:id="rId13"/>
    <p:sldId id="266" r:id="rId14"/>
    <p:sldId id="27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60"/>
            <p14:sldId id="288"/>
            <p14:sldId id="289"/>
            <p14:sldId id="290"/>
            <p14:sldId id="291"/>
            <p14:sldId id="292"/>
            <p14:sldId id="262"/>
            <p14:sldId id="263"/>
            <p14:sldId id="265"/>
            <p14:sldId id="266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622" autoAdjust="0"/>
  </p:normalViewPr>
  <p:slideViewPr>
    <p:cSldViewPr snapToGrid="0">
      <p:cViewPr varScale="1">
        <p:scale>
          <a:sx n="102" d="100"/>
          <a:sy n="102" d="100"/>
        </p:scale>
        <p:origin x="125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4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很棒的食物，虽然内部需要一些帮助。这个空间感觉有点像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爱丽丝梦游仙境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中的场景，但它并不是这样的。如果你曾经去过威霍肯的河流，你就会知道图屋提供的顶部视图。再加上优质的服务和价格合理的美食，你就有了一个美好夜晚的开始。熔岩蛋糕甜点非常棒，我推荐它。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8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𝑞𝑢𝑒𝑠𝑡𝑖𝑜𝑛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>
                    <a:latin typeface="Cambria Math" panose="02040503050406030204" pitchFamily="18" charset="0"/>
                  </a:rPr>
                  <a:t>𝑞𝑢𝑒𝑠𝑡𝑖𝑜𝑛(𝑎_𝑘 ):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09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12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86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1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1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830418" y="2323134"/>
            <a:ext cx="724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Aspect Sentiment Classification with Document-level Sentiment Preference Modeling</a:t>
            </a:r>
            <a:r>
              <a:rPr lang="zh-CN" altLang="en-US" sz="2400" dirty="0"/>
              <a:t>（</a:t>
            </a:r>
            <a:r>
              <a:rPr lang="en-US" altLang="zh-CN" sz="2400" dirty="0"/>
              <a:t>ACL 2020 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7434470" y="4073201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080364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err="1"/>
              <a:t>Code</a:t>
            </a:r>
            <a:r>
              <a:rPr lang="en-US" altLang="zh-CN" sz="1400"/>
              <a:t>:</a:t>
            </a:r>
            <a:r>
              <a:rPr lang="zh-CN" altLang="en-US" sz="1400"/>
              <a:t>暂</a:t>
            </a:r>
            <a:r>
              <a:rPr lang="zh-CN" altLang="en-US" sz="1400" dirty="0"/>
              <a:t>无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A2C8B9-C796-4C6D-8A26-80858DA1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2514428"/>
            <a:ext cx="12050807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E0DB31-2E05-4FD7-945C-58D5B9FA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18" y="1254125"/>
            <a:ext cx="9034122" cy="55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48569F-2D3F-451E-8438-26634B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EF31C3-BC42-4235-A7F1-469786EE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4682"/>
            <a:ext cx="12192000" cy="50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042D5B-D65F-4D7D-8C07-A415A17BD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509" y="1815223"/>
            <a:ext cx="7260981" cy="46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6EAA69-8BAE-4703-9866-614CADA35A05}"/>
              </a:ext>
            </a:extLst>
          </p:cNvPr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6447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BAADE5-E0F6-4CE4-8EB0-9D2085525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536" y="1384664"/>
            <a:ext cx="4191987" cy="53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DDAF01-835F-41AE-97C6-088FCF9A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44" y="1655312"/>
            <a:ext cx="9771888" cy="47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DDAF01-835F-41AE-97C6-088FCF9A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" y="1423665"/>
            <a:ext cx="7233892" cy="3538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5E70559-1A85-4A0C-AA08-3DBF8ABA0D02}"/>
                  </a:ext>
                </a:extLst>
              </p:cNvPr>
              <p:cNvSpPr/>
              <p:nvPr/>
            </p:nvSpPr>
            <p:spPr>
              <a:xfrm>
                <a:off x="7877770" y="1671566"/>
                <a:ext cx="1735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𝑑𝑜𝑐𝑢𝑚𝑒𝑛𝑡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45E70559-1A85-4A0C-AA08-3DBF8ABA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770" y="1671566"/>
                <a:ext cx="173586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32C0607-306F-4ADE-8950-F3B17C6D502F}"/>
                  </a:ext>
                </a:extLst>
              </p:cNvPr>
              <p:cNvSpPr/>
              <p:nvPr/>
            </p:nvSpPr>
            <p:spPr>
              <a:xfrm>
                <a:off x="7877770" y="2090168"/>
                <a:ext cx="2660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𝑠𝑒𝑛𝑡𝑒𝑛𝑐𝑒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32C0607-306F-4ADE-8950-F3B17C6D5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770" y="2090168"/>
                <a:ext cx="2660600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EBBC651-58BA-4D5D-AB72-16EA3DFB4C7C}"/>
                  </a:ext>
                </a:extLst>
              </p:cNvPr>
              <p:cNvSpPr/>
              <p:nvPr/>
            </p:nvSpPr>
            <p:spPr>
              <a:xfrm>
                <a:off x="7877770" y="2508770"/>
                <a:ext cx="2535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𝑎𝑠𝑝𝑒𝑐𝑡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EBBC651-58BA-4D5D-AB72-16EA3DFB4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770" y="2508770"/>
                <a:ext cx="2535246" cy="369332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EFC1B2E-628C-4FE6-82AB-CEBF04D75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7770" y="2927372"/>
            <a:ext cx="3685643" cy="4133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9F2C0D-D373-4BBC-B2DB-FBF741257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7554" y="3340769"/>
            <a:ext cx="3685644" cy="4914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113D8F-2131-4111-A0C5-4D778FA14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0698" y="4334255"/>
            <a:ext cx="3089433" cy="5631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8581FFE-83CF-48DF-BEE4-4BB3ABDC043C}"/>
                  </a:ext>
                </a:extLst>
              </p:cNvPr>
              <p:cNvSpPr/>
              <p:nvPr/>
            </p:nvSpPr>
            <p:spPr>
              <a:xfrm>
                <a:off x="7210269" y="4447771"/>
                <a:ext cx="15354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𝑞𝑢𝑒𝑠𝑡𝑖𝑜𝑛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8581FFE-83CF-48DF-BEE4-4BB3ABDC0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269" y="4447771"/>
                <a:ext cx="1535431" cy="369332"/>
              </a:xfrm>
              <a:prstGeom prst="rect">
                <a:avLst/>
              </a:prstGeom>
              <a:blipFill>
                <a:blip r:embed="rId10"/>
                <a:stretch>
                  <a:fillRect l="-1190" r="-397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97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DDAF01-835F-41AE-97C6-088FCF9A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6" y="1719606"/>
            <a:ext cx="6606125" cy="32314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81180D2-45FC-4635-ABF1-6F256699C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631" y="1719607"/>
            <a:ext cx="4031456" cy="13331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A83F57-9C0F-4CE0-9445-CA0EF78CC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5973" y="3905751"/>
            <a:ext cx="4526755" cy="9115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FFE089-73C3-44C9-A002-B75A4B298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631" y="4789670"/>
            <a:ext cx="4519612" cy="7191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DCBFDD5-D23B-405B-8125-5C551B0D4315}"/>
              </a:ext>
            </a:extLst>
          </p:cNvPr>
          <p:cNvSpPr/>
          <p:nvPr/>
        </p:nvSpPr>
        <p:spPr>
          <a:xfrm>
            <a:off x="7336631" y="3171076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f(·) is a LeakyReLU activation function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686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DDAF01-835F-41AE-97C6-088FCF9A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55312"/>
            <a:ext cx="7700963" cy="37669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A3B948-FEBF-4226-AE98-D6E10FB8B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01" y="1655312"/>
            <a:ext cx="4610099" cy="15478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F2BAB3-9964-41E5-89C4-A7C622630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13" y="4397153"/>
            <a:ext cx="4453087" cy="14954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4FA7CB6-C9C9-4A56-AF7E-A88C4D046FFA}"/>
              </a:ext>
            </a:extLst>
          </p:cNvPr>
          <p:cNvSpPr/>
          <p:nvPr/>
        </p:nvSpPr>
        <p:spPr>
          <a:xfrm>
            <a:off x="7853924" y="3386754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f(·) is a LeakyReLU activation function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74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DDAF01-835F-41AE-97C6-088FCF9A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631"/>
            <a:ext cx="7364749" cy="36024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3DAB0E-32BC-4BE3-B1B5-982F09201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074" y="1529327"/>
            <a:ext cx="4733925" cy="23402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238CCC-5DF9-4EF8-B326-4755641AE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687" y="4145894"/>
            <a:ext cx="3684243" cy="9904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480C1A-A505-402C-BB2F-CA59FD2DD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045" y="5065512"/>
            <a:ext cx="4245955" cy="5263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4B5797-E069-48A9-9AC5-38F447EA3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9963" y="5706184"/>
            <a:ext cx="3998118" cy="5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DDAF01-835F-41AE-97C6-088FCF9A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1057"/>
            <a:ext cx="6897410" cy="3373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2A0E67-BBB7-4580-9AF5-02691144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0" y="2149846"/>
            <a:ext cx="3636167" cy="4552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2FC2C8-EF4B-494E-AA64-C3C6CC787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50" y="2918106"/>
            <a:ext cx="2957512" cy="5552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A120AB-38D2-407D-AE9C-ECB856A32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287" y="3696965"/>
            <a:ext cx="1264443" cy="4035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2F1E64-E539-4FF0-9739-769D43013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550" y="4324082"/>
            <a:ext cx="4143372" cy="6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7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14379</TotalTime>
  <Words>192</Words>
  <Application>Microsoft Office PowerPoint</Application>
  <PresentationFormat>宽屏</PresentationFormat>
  <Paragraphs>46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Method</vt:lpstr>
      <vt:lpstr>Dataset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684</cp:revision>
  <dcterms:created xsi:type="dcterms:W3CDTF">2017-04-22T07:59:29Z</dcterms:created>
  <dcterms:modified xsi:type="dcterms:W3CDTF">2021-03-09T11:39:22Z</dcterms:modified>
</cp:coreProperties>
</file>